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17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8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5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30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54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6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2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1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50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7199-B791-4C3B-A952-7717202D29A1}" type="datetimeFigureOut">
              <a:rPr lang="cs-CZ" smtClean="0"/>
              <a:t>12.2.2015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D94D-5FD0-47D9-80B1-08F8D0929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6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2553" y="476672"/>
            <a:ext cx="7772400" cy="1470025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Ptáci -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poznávačka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55048"/>
            <a:ext cx="5820489" cy="44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8599"/>
            <a:ext cx="4040188" cy="268383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663343" cy="2747509"/>
          </a:xfrm>
        </p:spPr>
      </p:pic>
    </p:spTree>
    <p:extLst>
      <p:ext uri="{BB962C8B-B14F-4D97-AF65-F5344CB8AC3E}">
        <p14:creationId xmlns:p14="http://schemas.microsoft.com/office/powerpoint/2010/main" val="40849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474842" cy="3672408"/>
          </a:xfrm>
        </p:spPr>
      </p:pic>
    </p:spTree>
    <p:extLst>
      <p:ext uri="{BB962C8B-B14F-4D97-AF65-F5344CB8AC3E}">
        <p14:creationId xmlns:p14="http://schemas.microsoft.com/office/powerpoint/2010/main" val="196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Bonusová 11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2723704" cy="4082367"/>
          </a:xfrm>
        </p:spPr>
      </p:pic>
      <p:pic>
        <p:nvPicPr>
          <p:cNvPr id="2050" name="Picture 2" descr="C:\Users\Honza\Desktop\V Ý U K A\P  R Á C E\fauna ČR\obrázky (systém)\ptáci\šplhavci\žluna zelená (9)\Picus viridis žluna zelená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885878" cy="40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39762"/>
          </a:xfrm>
        </p:spPr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016" y="404664"/>
            <a:ext cx="4041775" cy="639762"/>
          </a:xfrm>
        </p:spPr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026" name="Picture 2" descr="C:\Users\Honza\Desktop\V Ý U K A\P  R Á C E\fauna ČR\obrázky (systém)\ptáci\brodivý\volavka popelavá (16)\Ardea cinerea volavka popelavá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06" y="1340768"/>
            <a:ext cx="3487492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nza\Desktop\V Ý U K A\P  R Á C E\fauna ČR\obrázky (systém)\ptáci\brodivý\čáp bílý (10)\Ciconia ciconia čáp bílý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5771"/>
            <a:ext cx="4040188" cy="2969496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1334"/>
            <a:ext cx="4041775" cy="3318370"/>
          </a:xfrm>
        </p:spPr>
      </p:pic>
    </p:spTree>
    <p:extLst>
      <p:ext uri="{BB962C8B-B14F-4D97-AF65-F5344CB8AC3E}">
        <p14:creationId xmlns:p14="http://schemas.microsoft.com/office/powerpoint/2010/main" val="18567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0" y="2174875"/>
            <a:ext cx="2844927" cy="3951288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2616648" cy="3934809"/>
          </a:xfrm>
        </p:spPr>
      </p:pic>
    </p:spTree>
    <p:extLst>
      <p:ext uri="{BB962C8B-B14F-4D97-AF65-F5344CB8AC3E}">
        <p14:creationId xmlns:p14="http://schemas.microsoft.com/office/powerpoint/2010/main" val="5883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2271315" cy="365075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2400624" cy="3609961"/>
          </a:xfrm>
        </p:spPr>
      </p:pic>
    </p:spTree>
    <p:extLst>
      <p:ext uri="{BB962C8B-B14F-4D97-AF65-F5344CB8AC3E}">
        <p14:creationId xmlns:p14="http://schemas.microsoft.com/office/powerpoint/2010/main" val="33041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954196" cy="273630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348781" cy="3903753"/>
          </a:xfrm>
        </p:spPr>
      </p:pic>
    </p:spTree>
    <p:extLst>
      <p:ext uri="{BB962C8B-B14F-4D97-AF65-F5344CB8AC3E}">
        <p14:creationId xmlns:p14="http://schemas.microsoft.com/office/powerpoint/2010/main" val="1157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6304"/>
            <a:ext cx="4040188" cy="352843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929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5649"/>
            <a:ext cx="4040188" cy="298973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8378"/>
            <a:ext cx="4041775" cy="3104281"/>
          </a:xfrm>
        </p:spPr>
      </p:pic>
    </p:spTree>
    <p:extLst>
      <p:ext uri="{BB962C8B-B14F-4D97-AF65-F5344CB8AC3E}">
        <p14:creationId xmlns:p14="http://schemas.microsoft.com/office/powerpoint/2010/main" val="2382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8599"/>
            <a:ext cx="4040188" cy="268383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8431"/>
            <a:ext cx="4041775" cy="3564175"/>
          </a:xfrm>
        </p:spPr>
      </p:pic>
    </p:spTree>
    <p:extLst>
      <p:ext uri="{BB962C8B-B14F-4D97-AF65-F5344CB8AC3E}">
        <p14:creationId xmlns:p14="http://schemas.microsoft.com/office/powerpoint/2010/main" val="2300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Ptáci - poznávačka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Bonusová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- poznávačka</dc:title>
  <dc:creator>Honza</dc:creator>
  <cp:lastModifiedBy>Honza</cp:lastModifiedBy>
  <cp:revision>3</cp:revision>
  <dcterms:created xsi:type="dcterms:W3CDTF">2015-02-12T21:34:37Z</dcterms:created>
  <dcterms:modified xsi:type="dcterms:W3CDTF">2015-02-12T22:02:19Z</dcterms:modified>
</cp:coreProperties>
</file>