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2C2352-92C4-41A9-942D-3BF5363D5925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9015D2-17B4-491A-9542-B29EC2D8EA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C2352-92C4-41A9-942D-3BF5363D5925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015D2-17B4-491A-9542-B29EC2D8EA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C2352-92C4-41A9-942D-3BF5363D5925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015D2-17B4-491A-9542-B29EC2D8EA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C2352-92C4-41A9-942D-3BF5363D5925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015D2-17B4-491A-9542-B29EC2D8EAD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C2352-92C4-41A9-942D-3BF5363D5925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015D2-17B4-491A-9542-B29EC2D8EAD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C2352-92C4-41A9-942D-3BF5363D5925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015D2-17B4-491A-9542-B29EC2D8EAD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C2352-92C4-41A9-942D-3BF5363D5925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015D2-17B4-491A-9542-B29EC2D8EAD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C2352-92C4-41A9-942D-3BF5363D5925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015D2-17B4-491A-9542-B29EC2D8EAD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C2352-92C4-41A9-942D-3BF5363D5925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015D2-17B4-491A-9542-B29EC2D8EA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2C2352-92C4-41A9-942D-3BF5363D5925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015D2-17B4-491A-9542-B29EC2D8EAD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2C2352-92C4-41A9-942D-3BF5363D5925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9015D2-17B4-491A-9542-B29EC2D8EAD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2C2352-92C4-41A9-942D-3BF5363D5925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9015D2-17B4-491A-9542-B29EC2D8EAD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Lisovací koš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Vadim, </a:t>
            </a:r>
            <a:r>
              <a:rPr lang="cs-CZ" dirty="0" err="1" smtClean="0"/>
              <a:t>Tomaš</a:t>
            </a:r>
            <a:r>
              <a:rPr lang="cs-CZ" dirty="0" smtClean="0"/>
              <a:t>, </a:t>
            </a:r>
            <a:r>
              <a:rPr lang="cs-CZ" dirty="0" err="1" smtClean="0"/>
              <a:t>Goša</a:t>
            </a:r>
            <a:r>
              <a:rPr lang="cs-CZ" dirty="0" smtClean="0"/>
              <a:t>, Martin, Jára</a:t>
            </a:r>
          </a:p>
          <a:p>
            <a:r>
              <a:rPr lang="cs-CZ" dirty="0" smtClean="0"/>
              <a:t>8.B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624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Přeplněný koše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420888"/>
            <a:ext cx="3803923" cy="2535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544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Lisovací koš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Vynález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946214"/>
            <a:ext cx="7113652" cy="385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342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Výhody</a:t>
            </a:r>
          </a:p>
          <a:p>
            <a:r>
              <a:rPr lang="cs-CZ" dirty="0" smtClean="0"/>
              <a:t>Prázdný koš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Rizika </a:t>
            </a:r>
          </a:p>
          <a:p>
            <a:r>
              <a:rPr lang="cs-CZ" dirty="0" smtClean="0"/>
              <a:t>Přetlakování</a:t>
            </a:r>
          </a:p>
          <a:p>
            <a:r>
              <a:rPr lang="cs-CZ" dirty="0" smtClean="0"/>
              <a:t>Špatné těsnění pístu</a:t>
            </a:r>
          </a:p>
          <a:p>
            <a:r>
              <a:rPr lang="cs-CZ" dirty="0" smtClean="0"/>
              <a:t>Peněžní hodnota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a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633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trhu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729581"/>
            <a:ext cx="57150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814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33</Words>
  <Application>Microsoft Office PowerPoint</Application>
  <PresentationFormat>Předvádění na obrazovce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Shluk</vt:lpstr>
      <vt:lpstr>Lisovací koš</vt:lpstr>
      <vt:lpstr>Problém</vt:lpstr>
      <vt:lpstr>Vynález</vt:lpstr>
      <vt:lpstr>Výhody a Rizika</vt:lpstr>
      <vt:lpstr>Analýza trhu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Lisovací koš</dc:title>
  <dc:creator>student</dc:creator>
  <cp:lastModifiedBy>student</cp:lastModifiedBy>
  <cp:revision>3</cp:revision>
  <dcterms:created xsi:type="dcterms:W3CDTF">2016-10-11T09:09:40Z</dcterms:created>
  <dcterms:modified xsi:type="dcterms:W3CDTF">2016-10-11T09:35:00Z</dcterms:modified>
</cp:coreProperties>
</file>