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8D779C-00DB-40B2-89F7-E59F7E056646}" v="36" dt="2022-09-19T17:36:55.6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9" d="100"/>
          <a:sy n="89" d="100"/>
        </p:scale>
        <p:origin x="45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BA79A7CF-01AF-4178-9369-94E0C90EB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67909" y="2023110"/>
            <a:ext cx="2469624" cy="2846070"/>
          </a:xfrm>
        </p:spPr>
        <p:txBody>
          <a:bodyPr anchor="ctr">
            <a:normAutofit/>
          </a:bodyPr>
          <a:lstStyle/>
          <a:p>
            <a:pPr algn="l"/>
            <a:r>
              <a:rPr lang="en-US" sz="3700" dirty="0" err="1">
                <a:cs typeface="Calibri Light"/>
              </a:rPr>
              <a:t>Biologická</a:t>
            </a:r>
            <a:br>
              <a:rPr lang="en-US" sz="3700" dirty="0">
                <a:cs typeface="Calibri Light"/>
              </a:rPr>
            </a:br>
            <a:r>
              <a:rPr lang="en-US" sz="3700" b="1" dirty="0" err="1">
                <a:cs typeface="Calibri Light"/>
              </a:rPr>
              <a:t>Klasifikace</a:t>
            </a:r>
            <a:endParaRPr lang="en-US" sz="3700" b="1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67908" y="5086350"/>
            <a:ext cx="2446465" cy="1178298"/>
          </a:xfrm>
        </p:spPr>
        <p:txBody>
          <a:bodyPr>
            <a:normAutofit/>
          </a:bodyPr>
          <a:lstStyle/>
          <a:p>
            <a:pPr algn="l"/>
            <a:endParaRPr lang="en-US" sz="1600"/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Diagram&#10;&#10;Description automatically generated">
            <a:extLst>
              <a:ext uri="{FF2B5EF4-FFF2-40B4-BE49-F238E27FC236}">
                <a16:creationId xmlns:a16="http://schemas.microsoft.com/office/drawing/2014/main" id="{7A6F50FF-C351-BA53-8EA0-3805E4A5FE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913" y="858525"/>
            <a:ext cx="7580953" cy="5211906"/>
          </a:xfrm>
          <a:prstGeom prst="rect">
            <a:avLst/>
          </a:prstGeom>
        </p:spPr>
      </p:pic>
      <p:sp>
        <p:nvSpPr>
          <p:cNvPr id="21" name="Rectangle 14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D6248-1288-8A80-E2B2-5B1EEAC92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Vlk (</a:t>
            </a:r>
            <a:r>
              <a:rPr lang="en-US" dirty="0" err="1">
                <a:cs typeface="Calibri Light"/>
              </a:rPr>
              <a:t>canis</a:t>
            </a:r>
            <a:r>
              <a:rPr lang="en-US" dirty="0">
                <a:cs typeface="Calibri Light"/>
              </a:rPr>
              <a:t> lupus)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D7501-4C0B-CE51-0DF3-2EBF4F6DD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4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iagram&#10;&#10;Description automatically generated">
            <a:extLst>
              <a:ext uri="{FF2B5EF4-FFF2-40B4-BE49-F238E27FC236}">
                <a16:creationId xmlns:a16="http://schemas.microsoft.com/office/drawing/2014/main" id="{BB5BC516-8087-D73A-F718-E2DFFC4154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7365" y="31369"/>
            <a:ext cx="9902187" cy="6807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011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</Words>
  <Application>Microsoft Office PowerPoint</Application>
  <PresentationFormat>Širokoúhlá obrazovka</PresentationFormat>
  <Paragraphs>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Biologická Klasifikace</vt:lpstr>
      <vt:lpstr>Vlk (canis lupus)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Vít Beran</dc:creator>
  <cp:lastModifiedBy>Beran Vít</cp:lastModifiedBy>
  <cp:revision>21</cp:revision>
  <dcterms:created xsi:type="dcterms:W3CDTF">2022-09-19T16:43:43Z</dcterms:created>
  <dcterms:modified xsi:type="dcterms:W3CDTF">2022-09-20T03:44:41Z</dcterms:modified>
</cp:coreProperties>
</file>