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D1D-BCFC-416A-A9D5-90AB51E4BACE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CBCB-4135-4339-92CB-3E06FC38C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44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D1D-BCFC-416A-A9D5-90AB51E4BACE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CBCB-4135-4339-92CB-3E06FC38C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01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D1D-BCFC-416A-A9D5-90AB51E4BACE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CBCB-4135-4339-92CB-3E06FC38C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0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D1D-BCFC-416A-A9D5-90AB51E4BACE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CBCB-4135-4339-92CB-3E06FC38C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52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D1D-BCFC-416A-A9D5-90AB51E4BACE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CBCB-4135-4339-92CB-3E06FC38C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24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D1D-BCFC-416A-A9D5-90AB51E4BACE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CBCB-4135-4339-92CB-3E06FC38C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94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D1D-BCFC-416A-A9D5-90AB51E4BACE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CBCB-4135-4339-92CB-3E06FC38C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1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D1D-BCFC-416A-A9D5-90AB51E4BACE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CBCB-4135-4339-92CB-3E06FC38C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82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D1D-BCFC-416A-A9D5-90AB51E4BACE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CBCB-4135-4339-92CB-3E06FC38C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19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D1D-BCFC-416A-A9D5-90AB51E4BACE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CBCB-4135-4339-92CB-3E06FC38C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55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D1D-BCFC-416A-A9D5-90AB51E4BACE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CBCB-4135-4339-92CB-3E06FC38C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45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27D1D-BCFC-416A-A9D5-90AB51E4BACE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CBCB-4135-4339-92CB-3E06FC38C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50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%C5%AFl_Jan_(12).jpg" TargetMode="External"/><Relationship Id="rId7" Type="http://schemas.openxmlformats.org/officeDocument/2006/relationships/hyperlink" Target="https://commons.wikimedia.org/wiki/File:A_power_plant_in_Arizona,_U.S.jpg" TargetMode="External"/><Relationship Id="rId2" Type="http://schemas.openxmlformats.org/officeDocument/2006/relationships/hyperlink" Target="https://commons.wikimedia.org/wiki/File:Buk_u_Drakov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CZ_brilliant.jpg" TargetMode="External"/><Relationship Id="rId5" Type="http://schemas.openxmlformats.org/officeDocument/2006/relationships/hyperlink" Target="https://commons.wikimedia.org/wiki/File:Kamchatka_Brown_Bear_near_Dvuhyurtochnoe_on_2015-07-23.jpg" TargetMode="External"/><Relationship Id="rId4" Type="http://schemas.openxmlformats.org/officeDocument/2006/relationships/hyperlink" Target="https://commons.wikimedia.org/wiki/File:2009_Porsche_911_Turbo_by_The_Car_Spy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Buk u Dra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7" y="350111"/>
            <a:ext cx="2171609" cy="325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Důl Jan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9" y="751351"/>
            <a:ext cx="3273244" cy="24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7/7d/2009_Porsche_911_Turbo_by_The_Car_S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69" y="962477"/>
            <a:ext cx="4134122" cy="203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CZ brillia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04" y="4094609"/>
            <a:ext cx="28384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5/5d/Kamchatka_Brown_Bear_near_Dvuhyurtochnoe_on_2015-07-23.jpg/1024px-Kamchatka_Brown_Bear_near_Dvuhyurtochnoe_on_2015-07-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0" y="3984806"/>
            <a:ext cx="3484608" cy="261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2/22/A_power_plant_in_Arizona%2C_U.S.jpg/1920px-A_power_plant_in_Arizona%2C_U.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12" y="4094609"/>
            <a:ext cx="4399552" cy="23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92387" y="3607525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54342" y="3179275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2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1035347" y="2999331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3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361509" y="6581001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4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602684" y="6459762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5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1383689" y="6476408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6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2852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78392" y="194673"/>
            <a:ext cx="7191375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1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948" y="61513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Označte si v textu: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√       Označí, to co už ví (i díky čtení schématu)</a:t>
            </a:r>
          </a:p>
          <a:p>
            <a:pPr marL="0" indent="0">
              <a:buNone/>
            </a:pPr>
            <a:r>
              <a:rPr lang="cs-CZ" dirty="0"/>
              <a:t>-        Označí informace, které jsou v rozporu s tím, co ví.</a:t>
            </a:r>
          </a:p>
          <a:p>
            <a:pPr marL="0" indent="0">
              <a:buNone/>
            </a:pPr>
            <a:r>
              <a:rPr lang="cs-CZ" dirty="0"/>
              <a:t>+        Označí informace, které jsou pro něj nové.</a:t>
            </a:r>
          </a:p>
          <a:p>
            <a:pPr marL="0" indent="0">
              <a:buNone/>
            </a:pPr>
            <a:r>
              <a:rPr lang="cs-CZ" dirty="0"/>
              <a:t>?        Označí informace, kterým nerozumí nebo o nich chce vědět více.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631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600" dirty="0" smtClean="0">
              <a:hlinkClick r:id="rId2"/>
            </a:endParaRPr>
          </a:p>
          <a:p>
            <a:pPr marL="0" indent="0">
              <a:buNone/>
            </a:pPr>
            <a:r>
              <a:rPr lang="cs-CZ" sz="1600" dirty="0" smtClean="0"/>
              <a:t>Obr. 1: </a:t>
            </a:r>
            <a:r>
              <a:rPr lang="cs-CZ" sz="1600" dirty="0" smtClean="0">
                <a:hlinkClick r:id="rId2"/>
              </a:rPr>
              <a:t>https://commons.wikimedia.org/wiki/File:Buk_u_Drakova.jpg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2: </a:t>
            </a:r>
            <a:r>
              <a:rPr lang="cs-CZ" sz="1600" dirty="0" smtClean="0">
                <a:hlinkClick r:id="rId3"/>
              </a:rPr>
              <a:t>https://commons.wikimedia.org/wiki/File:D%C5%AFl_Jan_(12).jpg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3</a:t>
            </a:r>
            <a:r>
              <a:rPr lang="cs-CZ" sz="1600" dirty="0" smtClean="0"/>
              <a:t>: </a:t>
            </a:r>
            <a:r>
              <a:rPr lang="cs-CZ" sz="1600" dirty="0" smtClean="0">
                <a:hlinkClick r:id="rId4"/>
              </a:rPr>
              <a:t>https://commons.wikimedia.org/wiki/File:2009_Porsche_911_Turbo_by_The_Car_Spy.jpg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4:</a:t>
            </a:r>
            <a:r>
              <a:rPr lang="cs-CZ" sz="1600" dirty="0"/>
              <a:t> </a:t>
            </a:r>
            <a:r>
              <a:rPr lang="cs-CZ" sz="1600" dirty="0" smtClean="0">
                <a:hlinkClick r:id="rId5"/>
              </a:rPr>
              <a:t>https://commons.wikimedia.org/wiki/File:Kamchatka_Brown_Bear_near_Dvuhyurtochnoe_on_2015-07-23.jpg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5: </a:t>
            </a:r>
            <a:r>
              <a:rPr lang="cs-CZ" sz="1600" dirty="0" smtClean="0">
                <a:hlinkClick r:id="rId6"/>
              </a:rPr>
              <a:t>https://commons.wikimedia.org/wiki/File:CZ_brilliant.jpg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Obr. 6: </a:t>
            </a:r>
            <a:r>
              <a:rPr lang="cs-CZ" sz="1600" dirty="0" smtClean="0">
                <a:hlinkClick r:id="rId7"/>
              </a:rPr>
              <a:t>https://commons.wikimedia.org/wiki/File:A_power_plant_in_Arizona</a:t>
            </a:r>
            <a:r>
              <a:rPr lang="cs-CZ" sz="1600" smtClean="0">
                <a:hlinkClick r:id="rId7"/>
              </a:rPr>
              <a:t>,_U.S.jpg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567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73</Words>
  <Application>Microsoft Office PowerPoint</Application>
  <PresentationFormat>Širokoúhlá obrazovka</PresentationFormat>
  <Paragraphs>19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7</cp:revision>
  <dcterms:created xsi:type="dcterms:W3CDTF">2020-12-11T13:50:13Z</dcterms:created>
  <dcterms:modified xsi:type="dcterms:W3CDTF">2020-12-13T17:49:24Z</dcterms:modified>
</cp:coreProperties>
</file>